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99" autoAdjust="0"/>
  </p:normalViewPr>
  <p:slideViewPr>
    <p:cSldViewPr>
      <p:cViewPr varScale="1">
        <p:scale>
          <a:sx n="122" d="100"/>
          <a:sy n="122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684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39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221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323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28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6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19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460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701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7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967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9D42C-9616-4682-A720-1B55DBA3C7A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AFAF4-D58E-43AE-A566-94A278EC80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790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16632"/>
            <a:ext cx="9703292" cy="685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206622" y="1081655"/>
            <a:ext cx="87849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002060"/>
                </a:solidFill>
              </a:rPr>
              <a:t>Chiusura completa Studio Barozzi</a:t>
            </a:r>
          </a:p>
          <a:p>
            <a:pPr algn="ctr"/>
            <a:r>
              <a:rPr lang="it-IT" sz="3600" b="1" dirty="0" smtClean="0">
                <a:solidFill>
                  <a:srgbClr val="002060"/>
                </a:solidFill>
              </a:rPr>
              <a:t>dal 17/08/2026 al 21/08/2026 compresi</a:t>
            </a:r>
            <a:r>
              <a:rPr lang="it-IT" sz="3600" b="1" dirty="0" smtClean="0"/>
              <a:t>.</a:t>
            </a:r>
          </a:p>
          <a:p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980020" y="2348880"/>
            <a:ext cx="7056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endParaRPr lang="it-IT" dirty="0">
              <a:ea typeface="Times New Roman"/>
              <a:cs typeface="Times New Roman"/>
            </a:endParaRPr>
          </a:p>
          <a:p>
            <a:pPr marL="342900" lvl="0" indent="-342900" algn="ctr">
              <a:spcAft>
                <a:spcPts val="0"/>
              </a:spcAft>
              <a:buFont typeface="Wingdings"/>
              <a:buChar char=""/>
            </a:pPr>
            <a:r>
              <a:rPr lang="it-IT" b="1" i="1" dirty="0">
                <a:solidFill>
                  <a:srgbClr val="31849B"/>
                </a:solidFill>
                <a:ea typeface="Calibri"/>
                <a:cs typeface="Calibri"/>
              </a:rPr>
              <a:t>Chiusura ufficio contabilità, paghe e F24</a:t>
            </a:r>
            <a:endParaRPr lang="it-IT" dirty="0">
              <a:ea typeface="Times New Roman"/>
              <a:cs typeface="Times New Roman"/>
            </a:endParaRPr>
          </a:p>
          <a:p>
            <a:pPr marL="228600" algn="ctr">
              <a:spcAft>
                <a:spcPts val="0"/>
              </a:spcAft>
            </a:pPr>
            <a:r>
              <a:rPr lang="it-IT" i="1" dirty="0">
                <a:solidFill>
                  <a:srgbClr val="31849B"/>
                </a:solidFill>
                <a:ea typeface="Calibri"/>
                <a:cs typeface="Calibri"/>
              </a:rPr>
              <a:t>I seguenti uffici saranno chiusi dal 17/08 al 28/08</a:t>
            </a:r>
            <a:endParaRPr lang="it-IT" dirty="0">
              <a:ea typeface="Times New Roman"/>
              <a:cs typeface="Times New Roman"/>
            </a:endParaRPr>
          </a:p>
          <a:p>
            <a:pPr marL="228600" algn="ctr">
              <a:spcAft>
                <a:spcPts val="0"/>
              </a:spcAft>
            </a:pPr>
            <a:r>
              <a:rPr lang="it-IT" i="1" dirty="0">
                <a:solidFill>
                  <a:srgbClr val="31849B"/>
                </a:solidFill>
                <a:ea typeface="Calibri"/>
                <a:cs typeface="Calibri"/>
              </a:rPr>
              <a:t> </a:t>
            </a:r>
            <a:endParaRPr lang="it-IT" dirty="0">
              <a:ea typeface="Times New Roman"/>
              <a:cs typeface="Times New Roman"/>
            </a:endParaRPr>
          </a:p>
          <a:p>
            <a:pPr marL="342900" lvl="0" indent="-342900" algn="ctr">
              <a:spcAft>
                <a:spcPts val="0"/>
              </a:spcAft>
              <a:buFont typeface="Wingdings"/>
              <a:buChar char=""/>
            </a:pPr>
            <a:r>
              <a:rPr lang="it-IT" b="1" i="1" dirty="0">
                <a:solidFill>
                  <a:srgbClr val="31849B"/>
                </a:solidFill>
                <a:ea typeface="Calibri"/>
                <a:cs typeface="Calibri"/>
              </a:rPr>
              <a:t>Chiusura ufficio pratiche</a:t>
            </a:r>
            <a:endParaRPr lang="it-IT" dirty="0">
              <a:ea typeface="Times New Roman"/>
              <a:cs typeface="Times New Roman"/>
            </a:endParaRPr>
          </a:p>
          <a:p>
            <a:pPr marL="228600" algn="ctr">
              <a:spcAft>
                <a:spcPts val="0"/>
              </a:spcAft>
            </a:pPr>
            <a:r>
              <a:rPr lang="it-IT" i="1" dirty="0">
                <a:solidFill>
                  <a:srgbClr val="31849B"/>
                </a:solidFill>
                <a:ea typeface="Calibri"/>
                <a:cs typeface="Calibri"/>
              </a:rPr>
              <a:t>Il seguente ufficio sarà chiuso dal 10/08 al </a:t>
            </a:r>
            <a:r>
              <a:rPr lang="it-IT" i="1" dirty="0" smtClean="0">
                <a:solidFill>
                  <a:srgbClr val="31849B"/>
                </a:solidFill>
                <a:ea typeface="Calibri"/>
                <a:cs typeface="Calibri"/>
              </a:rPr>
              <a:t>21/08</a:t>
            </a:r>
          </a:p>
          <a:p>
            <a:pPr marL="228600" algn="ctr">
              <a:spcAft>
                <a:spcPts val="0"/>
              </a:spcAft>
            </a:pPr>
            <a:endParaRPr lang="it-IT" i="1" dirty="0">
              <a:solidFill>
                <a:srgbClr val="31849B"/>
              </a:solidFill>
              <a:ea typeface="Times New Roman"/>
              <a:cs typeface="Calibri"/>
            </a:endParaRPr>
          </a:p>
          <a:p>
            <a:pPr marL="342900" lvl="0" indent="-342900" algn="ctr">
              <a:buFont typeface="Wingdings"/>
              <a:buChar char=""/>
            </a:pPr>
            <a:r>
              <a:rPr lang="it-IT" b="1" i="1" dirty="0">
                <a:solidFill>
                  <a:srgbClr val="31849B"/>
                </a:solidFill>
                <a:ea typeface="Calibri"/>
                <a:cs typeface="Calibri"/>
              </a:rPr>
              <a:t>Chiusura pomeridiana del venerdì</a:t>
            </a:r>
            <a:endParaRPr lang="it-IT" dirty="0">
              <a:solidFill>
                <a:prstClr val="black"/>
              </a:solidFill>
              <a:ea typeface="Times New Roman"/>
              <a:cs typeface="Times New Roman"/>
            </a:endParaRPr>
          </a:p>
          <a:p>
            <a:pPr marL="228600" lvl="0" algn="ctr"/>
            <a:r>
              <a:rPr lang="it-IT" i="1" dirty="0" smtClean="0">
                <a:solidFill>
                  <a:srgbClr val="31849B"/>
                </a:solidFill>
                <a:ea typeface="Calibri"/>
                <a:cs typeface="Calibri"/>
              </a:rPr>
              <a:t>Tutti i </a:t>
            </a:r>
            <a:r>
              <a:rPr lang="it-IT" i="1" dirty="0">
                <a:solidFill>
                  <a:srgbClr val="31849B"/>
                </a:solidFill>
                <a:ea typeface="Calibri"/>
                <a:cs typeface="Calibri"/>
              </a:rPr>
              <a:t>venerdì </a:t>
            </a:r>
            <a:r>
              <a:rPr lang="it-IT" i="1" dirty="0" smtClean="0">
                <a:solidFill>
                  <a:srgbClr val="31849B"/>
                </a:solidFill>
                <a:ea typeface="Calibri"/>
                <a:cs typeface="Calibri"/>
              </a:rPr>
              <a:t>pomeriggio dal </a:t>
            </a:r>
            <a:r>
              <a:rPr lang="it-IT" i="1" dirty="0">
                <a:solidFill>
                  <a:srgbClr val="31849B"/>
                </a:solidFill>
                <a:ea typeface="Calibri"/>
                <a:cs typeface="Calibri"/>
              </a:rPr>
              <a:t>31/07 al 25/09</a:t>
            </a:r>
            <a:endParaRPr lang="it-IT" dirty="0">
              <a:solidFill>
                <a:prstClr val="black"/>
              </a:solidFill>
              <a:ea typeface="Times New Roman"/>
              <a:cs typeface="Times New Roman"/>
            </a:endParaRPr>
          </a:p>
          <a:p>
            <a:pPr marL="228600">
              <a:spcAft>
                <a:spcPts val="0"/>
              </a:spcAft>
            </a:pPr>
            <a:endParaRPr lang="it-IT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05463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26</Words>
  <Application>Microsoft Office PowerPoint</Application>
  <PresentationFormat>Presentazione su schermo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Venti</dc:creator>
  <cp:lastModifiedBy>Venti</cp:lastModifiedBy>
  <cp:revision>17</cp:revision>
  <dcterms:created xsi:type="dcterms:W3CDTF">2026-07-23T10:17:51Z</dcterms:created>
  <dcterms:modified xsi:type="dcterms:W3CDTF">2026-08-13T14:35:14Z</dcterms:modified>
</cp:coreProperties>
</file>